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3" d="100"/>
          <a:sy n="113" d="100"/>
        </p:scale>
        <p:origin x="4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11/19/2024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11/19/2024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11/19/2024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11/19/2024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11/19/2024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11/19/2024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a:blip r:embed="rId5"/>
          <a:stretch>
            <a:fillRect/>
          </a:stretch>
        </p:blipFill>
        <p:spPr>
          <a:xfrm>
            <a:off x="8620904" y="926000"/>
            <a:ext cx="32407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60841" y="4280959"/>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648191"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593456412"/>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442126" y="4787625"/>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CONCLUSIONES</a:t>
            </a: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precisión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754326"/>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el potencial de mejorar la precisión y la rapidez en los diagnósticos.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8"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del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4677</TotalTime>
  <Words>1699</Words>
  <Application>Microsoft Office PowerPoint</Application>
  <PresentationFormat>Panorámica</PresentationFormat>
  <Paragraphs>185</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Jahir Santamaria Santisteban</cp:lastModifiedBy>
  <cp:revision>92</cp:revision>
  <dcterms:created xsi:type="dcterms:W3CDTF">2023-02-20T04:04:20Z</dcterms:created>
  <dcterms:modified xsi:type="dcterms:W3CDTF">2024-11-19T23:20:54Z</dcterms:modified>
</cp:coreProperties>
</file>

<file path=docProps/thumbnail.jpeg>
</file>